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3" r:id="rId5"/>
    <p:sldId id="265" r:id="rId6"/>
    <p:sldId id="257" r:id="rId7"/>
    <p:sldId id="258" r:id="rId8"/>
    <p:sldId id="259" r:id="rId9"/>
    <p:sldId id="260" r:id="rId10"/>
    <p:sldId id="261" r:id="rId11"/>
    <p:sldId id="266" r:id="rId12"/>
    <p:sldId id="267" r:id="rId13"/>
    <p:sldId id="269" r:id="rId14"/>
    <p:sldId id="271" r:id="rId15"/>
    <p:sldId id="276" r:id="rId16"/>
    <p:sldId id="273" r:id="rId17"/>
    <p:sldId id="272" r:id="rId18"/>
    <p:sldId id="270" r:id="rId19"/>
    <p:sldId id="268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Supernatural Conception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16024"/>
            <a:ext cx="9144000" cy="1052736"/>
          </a:xfrm>
        </p:spPr>
        <p:txBody>
          <a:bodyPr/>
          <a:lstStyle/>
          <a:p>
            <a:r>
              <a:rPr lang="en-AU" dirty="0"/>
              <a:t>Genesis 1:27-31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48071"/>
            <a:ext cx="8712968" cy="58772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AU" sz="3400" b="1" baseline="30000" dirty="0"/>
              <a:t>27 </a:t>
            </a:r>
            <a:r>
              <a:rPr lang="en-AU" sz="3400" dirty="0"/>
              <a:t>So God created man in His </a:t>
            </a:r>
            <a:r>
              <a:rPr lang="en-AU" sz="3400" i="1" dirty="0"/>
              <a:t>own</a:t>
            </a:r>
            <a:r>
              <a:rPr lang="en-AU" sz="3400" dirty="0"/>
              <a:t> image; in the image of God He created him; male and female He created them. </a:t>
            </a:r>
          </a:p>
          <a:p>
            <a:pPr marL="0" indent="0">
              <a:buNone/>
            </a:pPr>
            <a:r>
              <a:rPr lang="en-AU" sz="3400" b="1" baseline="30000" dirty="0"/>
              <a:t>28 </a:t>
            </a:r>
            <a:r>
              <a:rPr lang="en-AU" sz="3400" dirty="0"/>
              <a:t>Then God blessed them, and God said to them, “Be fruitful and multiply; fill the earth and subdue it; have dominion over the fish of the sea, over the birds of the air, and over every living thing that moves on the earth.”</a:t>
            </a:r>
          </a:p>
          <a:p>
            <a:pPr marL="0" indent="0">
              <a:buNone/>
            </a:pPr>
            <a:r>
              <a:rPr lang="en-AU" sz="3400" b="1" baseline="30000" dirty="0"/>
              <a:t>29 </a:t>
            </a:r>
            <a:r>
              <a:rPr lang="en-AU" sz="3400" dirty="0"/>
              <a:t>And God said, “See, I have given you every herb </a:t>
            </a:r>
            <a:r>
              <a:rPr lang="en-AU" sz="3400" i="1" dirty="0"/>
              <a:t>that</a:t>
            </a:r>
            <a:r>
              <a:rPr lang="en-AU" sz="3400" dirty="0"/>
              <a:t> yields seed which </a:t>
            </a:r>
            <a:r>
              <a:rPr lang="en-AU" sz="3400" i="1" dirty="0"/>
              <a:t>is</a:t>
            </a:r>
            <a:r>
              <a:rPr lang="en-AU" sz="3400" dirty="0"/>
              <a:t> on the face of all the earth, and every tree whose fruit yields seed; to you it shall be for food. </a:t>
            </a:r>
          </a:p>
          <a:p>
            <a:pPr marL="0" indent="0">
              <a:buNone/>
            </a:pPr>
            <a:r>
              <a:rPr lang="en-AU" sz="3400" b="1" baseline="30000" dirty="0"/>
              <a:t>30 </a:t>
            </a:r>
            <a:r>
              <a:rPr lang="en-AU" sz="3400" dirty="0"/>
              <a:t>Also, to every beast of the earth, to every bird of the air, and to everything that creeps on the earth, in which </a:t>
            </a:r>
            <a:r>
              <a:rPr lang="en-AU" sz="3400" i="1" dirty="0"/>
              <a:t>there is </a:t>
            </a:r>
            <a:r>
              <a:rPr lang="en-AU" sz="3400" dirty="0"/>
              <a:t>life, </a:t>
            </a:r>
            <a:r>
              <a:rPr lang="en-AU" sz="3400" i="1" dirty="0"/>
              <a:t>I have given</a:t>
            </a:r>
            <a:r>
              <a:rPr lang="en-AU" sz="3400" dirty="0"/>
              <a:t> every green herb for food”; and it was so. </a:t>
            </a:r>
          </a:p>
          <a:p>
            <a:pPr marL="0" indent="0">
              <a:buNone/>
            </a:pPr>
            <a:r>
              <a:rPr lang="en-AU" sz="3400" b="1" baseline="30000" dirty="0"/>
              <a:t>31 </a:t>
            </a:r>
            <a:r>
              <a:rPr lang="en-AU" sz="3400" dirty="0"/>
              <a:t>Then God saw everything that He had made, and indeed </a:t>
            </a:r>
            <a:r>
              <a:rPr lang="en-AU" sz="3400" i="1" dirty="0"/>
              <a:t>it was</a:t>
            </a:r>
            <a:r>
              <a:rPr lang="en-AU" sz="3400" dirty="0"/>
              <a:t> very good. So the evening and the morning were the sixth day.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533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Genesis 2:19-24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19 </a:t>
            </a:r>
            <a:r>
              <a:rPr lang="en-AU" dirty="0"/>
              <a:t>Out of the ground the </a:t>
            </a:r>
            <a:r>
              <a:rPr lang="en-AU" cap="small" dirty="0"/>
              <a:t>Lord</a:t>
            </a:r>
            <a:r>
              <a:rPr lang="en-AU" dirty="0"/>
              <a:t> God formed every beast of the field and every bird of the air, and brought </a:t>
            </a:r>
            <a:r>
              <a:rPr lang="en-AU" i="1" dirty="0"/>
              <a:t>them</a:t>
            </a:r>
            <a:r>
              <a:rPr lang="en-AU" dirty="0"/>
              <a:t> to Adam to see what he would call them. And whatever Adam called each living creature, that </a:t>
            </a:r>
            <a:r>
              <a:rPr lang="en-AU" i="1" dirty="0"/>
              <a:t>was</a:t>
            </a:r>
            <a:r>
              <a:rPr lang="en-AU" dirty="0"/>
              <a:t> its name. </a:t>
            </a:r>
          </a:p>
          <a:p>
            <a:pPr marL="0" indent="0">
              <a:buNone/>
            </a:pPr>
            <a:r>
              <a:rPr lang="en-AU" b="1" baseline="30000" dirty="0"/>
              <a:t>20 </a:t>
            </a:r>
            <a:r>
              <a:rPr lang="en-AU" dirty="0"/>
              <a:t>So Adam gave names to all cattle, to the birds of the air, and to every beast of the field. But for Adam there was not found a helper comparable to him.</a:t>
            </a:r>
          </a:p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And the </a:t>
            </a:r>
            <a:r>
              <a:rPr lang="en-AU" cap="small" dirty="0"/>
              <a:t>Lord</a:t>
            </a:r>
            <a:r>
              <a:rPr lang="en-AU" dirty="0"/>
              <a:t> God caused a deep sleep to fall on Adam, and he slept; and He took one of his ribs, and closed up the flesh in its place. </a:t>
            </a:r>
          </a:p>
        </p:txBody>
      </p:sp>
    </p:spTree>
    <p:extLst>
      <p:ext uri="{BB962C8B-B14F-4D97-AF65-F5344CB8AC3E}">
        <p14:creationId xmlns:p14="http://schemas.microsoft.com/office/powerpoint/2010/main" val="1435156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22 </a:t>
            </a:r>
            <a:r>
              <a:rPr lang="en-AU" dirty="0"/>
              <a:t>Then the rib which the </a:t>
            </a:r>
            <a:r>
              <a:rPr lang="en-AU" cap="small" dirty="0"/>
              <a:t>Lord</a:t>
            </a:r>
            <a:r>
              <a:rPr lang="en-AU" dirty="0"/>
              <a:t> God had taken from man He made into a woman, and He brought her to the man.</a:t>
            </a:r>
          </a:p>
          <a:p>
            <a:pPr marL="0" indent="0">
              <a:buNone/>
            </a:pPr>
            <a:r>
              <a:rPr lang="en-AU" b="1" baseline="30000" dirty="0"/>
              <a:t>23 </a:t>
            </a:r>
            <a:r>
              <a:rPr lang="en-AU" dirty="0"/>
              <a:t>And Adam said:</a:t>
            </a:r>
          </a:p>
          <a:p>
            <a:pPr marL="0" indent="0">
              <a:buNone/>
            </a:pPr>
            <a:r>
              <a:rPr lang="en-AU" dirty="0"/>
              <a:t>“This </a:t>
            </a:r>
            <a:r>
              <a:rPr lang="en-AU" i="1" dirty="0"/>
              <a:t>is</a:t>
            </a:r>
            <a:r>
              <a:rPr lang="en-AU" dirty="0"/>
              <a:t> now bone of my bones</a:t>
            </a:r>
            <a:br>
              <a:rPr lang="en-AU" dirty="0"/>
            </a:br>
            <a:r>
              <a:rPr lang="en-AU" dirty="0"/>
              <a:t>And flesh of my flesh;</a:t>
            </a:r>
            <a:br>
              <a:rPr lang="en-AU" dirty="0"/>
            </a:br>
            <a:r>
              <a:rPr lang="en-AU" dirty="0"/>
              <a:t>She shall be called Woman,</a:t>
            </a:r>
            <a:br>
              <a:rPr lang="en-AU" dirty="0"/>
            </a:br>
            <a:r>
              <a:rPr lang="en-AU" dirty="0"/>
              <a:t>Because she was taken out of Man.”</a:t>
            </a:r>
          </a:p>
          <a:p>
            <a:pPr marL="0" indent="0">
              <a:buNone/>
            </a:pPr>
            <a:r>
              <a:rPr lang="en-AU" b="1" baseline="30000" dirty="0"/>
              <a:t>24 </a:t>
            </a:r>
            <a:r>
              <a:rPr lang="en-AU" dirty="0"/>
              <a:t>Therefore a man shall leave his father and mother and be joined to his wife, and they shall become one flesh.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0636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265" y="1196752"/>
            <a:ext cx="3645470" cy="273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221089"/>
            <a:ext cx="8640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First Adam    +  Eve     </a:t>
            </a:r>
            <a:r>
              <a:rPr lang="en-AU" sz="2800" dirty="0">
                <a:sym typeface="Wingdings" panose="05000000000000000000" pitchFamily="2" charset="2"/>
              </a:rPr>
              <a:t> </a:t>
            </a:r>
            <a:r>
              <a:rPr lang="en-AU" sz="2800" u="sng" dirty="0">
                <a:sym typeface="Wingdings" panose="05000000000000000000" pitchFamily="2" charset="2"/>
              </a:rPr>
              <a:t>Sinless Offspring</a:t>
            </a:r>
            <a:endParaRPr lang="en-AU" sz="2800" u="sng" dirty="0"/>
          </a:p>
          <a:p>
            <a:r>
              <a:rPr lang="en-AU" sz="2800" dirty="0"/>
              <a:t>Jesus Christ   + Church </a:t>
            </a:r>
            <a:r>
              <a:rPr lang="en-AU" sz="2800" dirty="0">
                <a:sym typeface="Wingdings" panose="05000000000000000000" pitchFamily="2" charset="2"/>
              </a:rPr>
              <a:t> </a:t>
            </a:r>
            <a:r>
              <a:rPr lang="en-AU" sz="2800" u="sng" dirty="0">
                <a:sym typeface="Wingdings" panose="05000000000000000000" pitchFamily="2" charset="2"/>
              </a:rPr>
              <a:t>Birthing of finishing </a:t>
            </a:r>
            <a:br>
              <a:rPr lang="en-AU" sz="2800" dirty="0">
                <a:sym typeface="Wingdings" panose="05000000000000000000" pitchFamily="2" charset="2"/>
              </a:rPr>
            </a:br>
            <a:r>
              <a:rPr lang="en-AU" sz="2800" dirty="0">
                <a:sym typeface="Wingdings" panose="05000000000000000000" pitchFamily="2" charset="2"/>
              </a:rPr>
              <a:t>                                   </a:t>
            </a:r>
            <a:r>
              <a:rPr lang="en-AU" sz="2800" u="sng" dirty="0">
                <a:sym typeface="Wingdings" panose="05000000000000000000" pitchFamily="2" charset="2"/>
              </a:rPr>
              <a:t>Generation</a:t>
            </a:r>
            <a:endParaRPr lang="en-AU" sz="2800" u="sng" dirty="0"/>
          </a:p>
        </p:txBody>
      </p:sp>
    </p:spTree>
    <p:extLst>
      <p:ext uri="{BB962C8B-B14F-4D97-AF65-F5344CB8AC3E}">
        <p14:creationId xmlns:p14="http://schemas.microsoft.com/office/powerpoint/2010/main" val="405943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Luke 1:26-38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Now in the sixth month the angel Gabriel was sent by God to a city of Galilee named Nazareth, </a:t>
            </a:r>
          </a:p>
          <a:p>
            <a:pPr marL="0" indent="0">
              <a:buNone/>
            </a:pPr>
            <a:r>
              <a:rPr lang="en-AU" b="1" baseline="30000" dirty="0"/>
              <a:t>27 </a:t>
            </a:r>
            <a:r>
              <a:rPr lang="en-AU" dirty="0"/>
              <a:t>to a virgin betrothed to a man whose name was Joseph, of the house of David. The virgin’s name </a:t>
            </a:r>
            <a:r>
              <a:rPr lang="en-AU" i="1" dirty="0"/>
              <a:t>was</a:t>
            </a:r>
            <a:r>
              <a:rPr lang="en-AU" dirty="0"/>
              <a:t> Mary. </a:t>
            </a:r>
          </a:p>
          <a:p>
            <a:pPr marL="0" indent="0">
              <a:buNone/>
            </a:pPr>
            <a:r>
              <a:rPr lang="en-AU" b="1" baseline="30000" dirty="0"/>
              <a:t>28 </a:t>
            </a:r>
            <a:r>
              <a:rPr lang="en-AU" dirty="0"/>
              <a:t>And having come in, the angel said to her, “Rejoice, highly favoured </a:t>
            </a:r>
            <a:r>
              <a:rPr lang="en-AU" i="1" dirty="0"/>
              <a:t>one,</a:t>
            </a:r>
            <a:r>
              <a:rPr lang="en-AU" dirty="0"/>
              <a:t> the Lord </a:t>
            </a:r>
            <a:r>
              <a:rPr lang="en-AU" i="1" dirty="0"/>
              <a:t>is</a:t>
            </a:r>
            <a:r>
              <a:rPr lang="en-AU" dirty="0"/>
              <a:t> with you; blessed </a:t>
            </a:r>
            <a:r>
              <a:rPr lang="en-AU" i="1" dirty="0"/>
              <a:t>are</a:t>
            </a:r>
            <a:r>
              <a:rPr lang="en-AU" dirty="0"/>
              <a:t> you among women!”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29 </a:t>
            </a:r>
            <a:r>
              <a:rPr lang="en-AU" dirty="0"/>
              <a:t>But when she saw </a:t>
            </a:r>
            <a:r>
              <a:rPr lang="en-AU" i="1" dirty="0"/>
              <a:t>him,</a:t>
            </a:r>
            <a:r>
              <a:rPr lang="en-AU" dirty="0"/>
              <a:t> she was troubled at his saying, and considered what manner of greeting this was. </a:t>
            </a:r>
          </a:p>
          <a:p>
            <a:pPr marL="0" indent="0">
              <a:buNone/>
            </a:pPr>
            <a:r>
              <a:rPr lang="en-AU" b="1" baseline="30000" dirty="0"/>
              <a:t>30 </a:t>
            </a:r>
            <a:r>
              <a:rPr lang="en-AU" dirty="0"/>
              <a:t>Then the angel said to her, “Do not be afraid, Mary, for you have found </a:t>
            </a:r>
            <a:r>
              <a:rPr lang="en-AU" dirty="0" err="1"/>
              <a:t>favor</a:t>
            </a:r>
            <a:r>
              <a:rPr lang="en-AU" dirty="0"/>
              <a:t> with God. </a:t>
            </a:r>
          </a:p>
          <a:p>
            <a:pPr marL="0" indent="0">
              <a:buNone/>
            </a:pPr>
            <a:r>
              <a:rPr lang="en-AU" b="1" baseline="30000" dirty="0"/>
              <a:t>31 </a:t>
            </a:r>
            <a:r>
              <a:rPr lang="en-AU" dirty="0"/>
              <a:t>And behold, you will conceive in your womb and bring forth a Son, and shall call His name </a:t>
            </a:r>
            <a:r>
              <a:rPr lang="en-AU" cap="small" dirty="0"/>
              <a:t>Jesus</a:t>
            </a:r>
            <a:r>
              <a:rPr lang="en-AU" dirty="0"/>
              <a:t>. </a:t>
            </a:r>
            <a:r>
              <a:rPr lang="en-AU" b="1" baseline="30000" dirty="0"/>
              <a:t>32 </a:t>
            </a:r>
            <a:r>
              <a:rPr lang="en-AU" dirty="0"/>
              <a:t>He will be great, and will be called the Son of the Highest; and the Lord God will give Him the throne of His father David.</a:t>
            </a:r>
          </a:p>
          <a:p>
            <a:pPr marL="0" indent="0">
              <a:buNone/>
            </a:pPr>
            <a:r>
              <a:rPr lang="en-AU" b="1" baseline="30000" dirty="0"/>
              <a:t>33 </a:t>
            </a:r>
            <a:r>
              <a:rPr lang="en-AU" dirty="0"/>
              <a:t>And He will reign over the house of Jacob forever, and of His kingdom there will be no end.”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089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b="1" baseline="30000" dirty="0"/>
              <a:t>34 </a:t>
            </a:r>
            <a:r>
              <a:rPr lang="en-AU" dirty="0"/>
              <a:t>Then Mary said to the angel, “How can this be, since I do not know a man?”</a:t>
            </a:r>
          </a:p>
          <a:p>
            <a:pPr marL="0" indent="0">
              <a:buNone/>
            </a:pPr>
            <a:r>
              <a:rPr lang="en-AU" b="1" baseline="30000" dirty="0"/>
              <a:t>35 </a:t>
            </a:r>
            <a:r>
              <a:rPr lang="en-AU" dirty="0"/>
              <a:t>And the angel answered and said to her, “</a:t>
            </a:r>
            <a:r>
              <a:rPr lang="en-AU" i="1" dirty="0"/>
              <a:t>The</a:t>
            </a:r>
            <a:r>
              <a:rPr lang="en-AU" dirty="0"/>
              <a:t> Holy Spirit will come upon you, and the power of the Highest will overshadow you; therefore, also, that Holy One who is to be born will be called the Son of God.</a:t>
            </a:r>
          </a:p>
          <a:p>
            <a:pPr marL="0" indent="0">
              <a:buNone/>
            </a:pPr>
            <a:r>
              <a:rPr lang="en-AU" b="1" baseline="30000" dirty="0"/>
              <a:t>36 </a:t>
            </a:r>
            <a:r>
              <a:rPr lang="en-AU" dirty="0"/>
              <a:t>Now indeed, Elizabeth your relative has also conceived a son in her old age; and this is now the sixth month for her who was called barren.</a:t>
            </a:r>
          </a:p>
          <a:p>
            <a:pPr marL="0" indent="0">
              <a:buNone/>
            </a:pPr>
            <a:r>
              <a:rPr lang="en-AU" b="1" baseline="30000" dirty="0"/>
              <a:t>37 </a:t>
            </a:r>
            <a:r>
              <a:rPr lang="en-AU" dirty="0"/>
              <a:t>For with God nothing will be impossible.”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1585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38 </a:t>
            </a:r>
            <a:r>
              <a:rPr lang="en-AU" dirty="0"/>
              <a:t>Then Mary said, “Behold the maidservant of the Lord! </a:t>
            </a:r>
          </a:p>
          <a:p>
            <a:pPr marL="0" indent="0">
              <a:buNone/>
            </a:pPr>
            <a:r>
              <a:rPr lang="en-AU" b="1" i="1" dirty="0"/>
              <a:t>Let it be to me according to your word.</a:t>
            </a:r>
            <a:r>
              <a:rPr lang="en-AU" dirty="0"/>
              <a:t>” And the angel departed from her.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73279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4000" dirty="0"/>
              <a:t>Connection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4000" dirty="0"/>
              <a:t>Operation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4000" dirty="0"/>
              <a:t>Conception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4000" dirty="0"/>
              <a:t>Execution</a:t>
            </a:r>
          </a:p>
        </p:txBody>
      </p:sp>
    </p:spTree>
    <p:extLst>
      <p:ext uri="{BB962C8B-B14F-4D97-AF65-F5344CB8AC3E}">
        <p14:creationId xmlns:p14="http://schemas.microsoft.com/office/powerpoint/2010/main" val="286994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AU" dirty="0"/>
              <a:t>CONNECTION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Heaven and earth must connect</a:t>
            </a:r>
          </a:p>
          <a:p>
            <a:r>
              <a:rPr lang="en-AU" dirty="0"/>
              <a:t>Connect with God</a:t>
            </a:r>
          </a:p>
          <a:p>
            <a:r>
              <a:rPr lang="en-AU" dirty="0"/>
              <a:t>Connect with the Word by His Spirit - Nothing was made except through God’s Word</a:t>
            </a:r>
          </a:p>
          <a:p>
            <a:r>
              <a:rPr lang="en-AU" dirty="0"/>
              <a:t>Connect with the Body of Christ/House</a:t>
            </a:r>
          </a:p>
          <a:p>
            <a:r>
              <a:rPr lang="en-AU" dirty="0"/>
              <a:t>Connect with the Five-Fold accurately</a:t>
            </a:r>
          </a:p>
          <a:p>
            <a:r>
              <a:rPr lang="en-AU" dirty="0"/>
              <a:t>Connection leads to generational transfer Gen 35 :9-15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2109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en-AU" dirty="0"/>
              <a:t>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958011"/>
          </a:xfrm>
        </p:spPr>
        <p:txBody>
          <a:bodyPr>
            <a:normAutofit lnSpcReduction="10000"/>
          </a:bodyPr>
          <a:lstStyle/>
          <a:p>
            <a:r>
              <a:rPr lang="en-AU" dirty="0"/>
              <a:t>We have to allow God to operate us</a:t>
            </a:r>
          </a:p>
          <a:p>
            <a:r>
              <a:rPr lang="en-AU" dirty="0"/>
              <a:t>Merriam-Webster:</a:t>
            </a:r>
          </a:p>
          <a:p>
            <a:pPr marL="400050" lvl="1" indent="0">
              <a:buNone/>
            </a:pPr>
            <a:r>
              <a:rPr lang="en-AU" i="1" dirty="0"/>
              <a:t>a procedure performed on a living body usually with instruments especially for the repair of damage or the restoration of health</a:t>
            </a:r>
          </a:p>
          <a:p>
            <a:r>
              <a:rPr lang="en-AU" dirty="0"/>
              <a:t>God operated Adam and out of his ribs, He made His wife.</a:t>
            </a:r>
          </a:p>
          <a:p>
            <a:r>
              <a:rPr lang="en-AU" dirty="0"/>
              <a:t>Mary agreed with God’s Word, and something supernatural happened on the inside.</a:t>
            </a:r>
          </a:p>
          <a:p>
            <a:endParaRPr lang="en-AU" dirty="0"/>
          </a:p>
          <a:p>
            <a:pPr marL="457200" indent="-457200"/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4189047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88600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Jacob </a:t>
            </a:r>
            <a:r>
              <a:rPr lang="en-AU" dirty="0">
                <a:sym typeface="Wingdings" panose="05000000000000000000" pitchFamily="2" charset="2"/>
              </a:rPr>
              <a:t></a:t>
            </a:r>
            <a:r>
              <a:rPr lang="en-AU" dirty="0"/>
              <a:t> Israel</a:t>
            </a:r>
          </a:p>
          <a:p>
            <a:pPr marL="0" indent="0">
              <a:buNone/>
            </a:pPr>
            <a:r>
              <a:rPr lang="en-AU" b="1" dirty="0"/>
              <a:t>Genesis 32:22-29</a:t>
            </a:r>
          </a:p>
          <a:p>
            <a:pPr marL="0" indent="0">
              <a:buNone/>
            </a:pPr>
            <a:r>
              <a:rPr lang="en-AU" b="1" baseline="30000" dirty="0"/>
              <a:t>22 </a:t>
            </a:r>
            <a:r>
              <a:rPr lang="en-AU" dirty="0"/>
              <a:t>And he arose that night and took his two wives, his two female servants, and his eleven sons, and crossed over the ford of Jabbok. </a:t>
            </a:r>
          </a:p>
          <a:p>
            <a:pPr marL="0" indent="0">
              <a:buNone/>
            </a:pPr>
            <a:r>
              <a:rPr lang="en-AU" b="1" baseline="30000" dirty="0"/>
              <a:t>23 </a:t>
            </a:r>
            <a:r>
              <a:rPr lang="en-AU" dirty="0"/>
              <a:t>He took them, sent them over the brook, and sent over what he had. </a:t>
            </a:r>
          </a:p>
          <a:p>
            <a:pPr marL="0" indent="0">
              <a:buNone/>
            </a:pPr>
            <a:r>
              <a:rPr lang="en-AU" b="1" baseline="30000" dirty="0"/>
              <a:t>24 </a:t>
            </a:r>
            <a:r>
              <a:rPr lang="en-AU" dirty="0"/>
              <a:t>Then Jacob was left alone; and a Man wrestled with him until the breaking of day.</a:t>
            </a:r>
            <a:endParaRPr lang="en-AU" b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3844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Genesis 32:22-29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02614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 Isaiah 43:1</a:t>
            </a:r>
          </a:p>
          <a:p>
            <a:pPr marL="400050" lvl="1" indent="0">
              <a:buNone/>
            </a:pPr>
            <a:r>
              <a:rPr lang="en-AU" i="1" dirty="0"/>
              <a:t>But now, thus says the </a:t>
            </a:r>
            <a:r>
              <a:rPr lang="en-AU" i="1" cap="small" dirty="0"/>
              <a:t>Lord</a:t>
            </a:r>
            <a:r>
              <a:rPr lang="en-AU" i="1" dirty="0"/>
              <a:t>, who created you, O Jacob,</a:t>
            </a:r>
            <a:br>
              <a:rPr lang="en-AU" i="1" dirty="0"/>
            </a:br>
            <a:r>
              <a:rPr lang="en-AU" i="1" dirty="0"/>
              <a:t>And He who formed you, O Israel:</a:t>
            </a:r>
            <a:br>
              <a:rPr lang="en-AU" i="1" dirty="0"/>
            </a:br>
            <a:r>
              <a:rPr lang="en-AU" i="1" dirty="0"/>
              <a:t>“Fear not, for I have redeemed you;</a:t>
            </a:r>
            <a:br>
              <a:rPr lang="en-AU" i="1" dirty="0"/>
            </a:br>
            <a:r>
              <a:rPr lang="en-AU" i="1" dirty="0"/>
              <a:t>I have called you by your name;</a:t>
            </a:r>
            <a:br>
              <a:rPr lang="en-AU" i="1" dirty="0"/>
            </a:br>
            <a:r>
              <a:rPr lang="en-AU" i="1" dirty="0"/>
              <a:t>You are Mine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8887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25 </a:t>
            </a:r>
            <a:r>
              <a:rPr lang="en-AU" dirty="0"/>
              <a:t>Now when He saw that He did not prevail against him, He touched the socket of his hip; and the socket of Jacob’s hip was out of joint as He wrestled with him. </a:t>
            </a:r>
          </a:p>
          <a:p>
            <a:pPr marL="0" indent="0">
              <a:buNone/>
            </a:pPr>
            <a:r>
              <a:rPr lang="en-AU" b="1" baseline="30000" dirty="0"/>
              <a:t>26 </a:t>
            </a:r>
            <a:r>
              <a:rPr lang="en-AU" dirty="0"/>
              <a:t>And He said, “Let Me go, for the day breaks.”</a:t>
            </a:r>
          </a:p>
          <a:p>
            <a:pPr marL="0" indent="0">
              <a:buNone/>
            </a:pPr>
            <a:r>
              <a:rPr lang="en-AU" dirty="0"/>
              <a:t>But he said, “I will not let You go unless You bless me!”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83171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27 </a:t>
            </a:r>
            <a:r>
              <a:rPr lang="en-AU" dirty="0"/>
              <a:t>So He said to him, “What </a:t>
            </a:r>
            <a:r>
              <a:rPr lang="en-AU" i="1" dirty="0"/>
              <a:t>is</a:t>
            </a:r>
            <a:r>
              <a:rPr lang="en-AU" dirty="0"/>
              <a:t> your name?”</a:t>
            </a:r>
          </a:p>
          <a:p>
            <a:pPr marL="0" indent="0">
              <a:buNone/>
            </a:pPr>
            <a:r>
              <a:rPr lang="en-AU" dirty="0"/>
              <a:t>He said, “Jacob.”</a:t>
            </a:r>
          </a:p>
          <a:p>
            <a:pPr marL="0" indent="0">
              <a:buNone/>
            </a:pPr>
            <a:r>
              <a:rPr lang="en-AU" b="1" baseline="30000" dirty="0"/>
              <a:t>28 </a:t>
            </a:r>
            <a:r>
              <a:rPr lang="en-AU" dirty="0"/>
              <a:t>And He said, “Your name shall no longer be called Jacob, but Israel; for you have struggled with God and with men, and have prevailed.”</a:t>
            </a:r>
          </a:p>
          <a:p>
            <a:pPr marL="0" indent="0">
              <a:buNone/>
            </a:pPr>
            <a:r>
              <a:rPr lang="en-AU" b="1" baseline="30000" dirty="0"/>
              <a:t>29 </a:t>
            </a:r>
            <a:r>
              <a:rPr lang="en-AU" dirty="0"/>
              <a:t>Then Jacob asked, saying, “Tell </a:t>
            </a:r>
            <a:r>
              <a:rPr lang="en-AU" i="1" dirty="0"/>
              <a:t>me</a:t>
            </a:r>
            <a:r>
              <a:rPr lang="en-AU" dirty="0"/>
              <a:t> Your name, I pray.”</a:t>
            </a:r>
          </a:p>
          <a:p>
            <a:pPr marL="0" indent="0">
              <a:buNone/>
            </a:pPr>
            <a:r>
              <a:rPr lang="en-AU" dirty="0"/>
              <a:t>And He said, “Why </a:t>
            </a:r>
            <a:r>
              <a:rPr lang="en-AU" i="1" dirty="0"/>
              <a:t>is</a:t>
            </a:r>
            <a:r>
              <a:rPr lang="en-AU" dirty="0"/>
              <a:t> it </a:t>
            </a:r>
            <a:r>
              <a:rPr lang="en-AU" i="1" dirty="0"/>
              <a:t>that</a:t>
            </a:r>
            <a:r>
              <a:rPr lang="en-AU" dirty="0"/>
              <a:t> you ask about My name?” And He blessed him there.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8821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Stone cut without hands is a supernatural act of God, the stone will fill the whole earth.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298" y="2852936"/>
            <a:ext cx="3725404" cy="273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1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AU" dirty="0"/>
              <a:t>CONCEPTION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Word becomes flesh</a:t>
            </a:r>
          </a:p>
          <a:p>
            <a:pPr marL="0" indent="0">
              <a:buNone/>
            </a:pPr>
            <a:r>
              <a:rPr lang="en-AU" dirty="0"/>
              <a:t>Jesus was conceived into Mary’s womb by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385006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en-AU" dirty="0"/>
              <a:t>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When we have accurate connection and allow God to operate on us, the church will become ready to execute the Father’s Decree.</a:t>
            </a:r>
          </a:p>
          <a:p>
            <a:pPr marL="0" indent="0">
              <a:buNone/>
            </a:pPr>
            <a:r>
              <a:rPr lang="en-AU" dirty="0"/>
              <a:t>God’s original intention will be fully restored and the church will become God’s arrow</a:t>
            </a:r>
          </a:p>
          <a:p>
            <a:pPr marL="0" indent="0">
              <a:buNone/>
            </a:pPr>
            <a:r>
              <a:rPr lang="en-AU" dirty="0"/>
              <a:t>The church will be fit for the assignment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58705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240</Words>
  <Application>Microsoft Office PowerPoint</Application>
  <PresentationFormat>On-screen Show (4:3)</PresentationFormat>
  <Paragraphs>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맑은 고딕</vt:lpstr>
      <vt:lpstr>Arial</vt:lpstr>
      <vt:lpstr>Century Gothic</vt:lpstr>
      <vt:lpstr>Wingdings</vt:lpstr>
      <vt:lpstr>Office Theme</vt:lpstr>
      <vt:lpstr>Supernatural Conception</vt:lpstr>
      <vt:lpstr>Genesis 1:27-31</vt:lpstr>
      <vt:lpstr>Genesis 2:19-24</vt:lpstr>
      <vt:lpstr>PowerPoint Presentation</vt:lpstr>
      <vt:lpstr>PowerPoint Presentation</vt:lpstr>
      <vt:lpstr>Luke 1:26-38</vt:lpstr>
      <vt:lpstr>PowerPoint Presentation</vt:lpstr>
      <vt:lpstr>PowerPoint Presentation</vt:lpstr>
      <vt:lpstr>PowerPoint Presentation</vt:lpstr>
      <vt:lpstr>PowerPoint Presentation</vt:lpstr>
      <vt:lpstr>CONNECTION</vt:lpstr>
      <vt:lpstr>OPERATION</vt:lpstr>
      <vt:lpstr>PowerPoint Presentation</vt:lpstr>
      <vt:lpstr>Genesis 32:22-29</vt:lpstr>
      <vt:lpstr>PowerPoint Presentation</vt:lpstr>
      <vt:lpstr>PowerPoint Presentation</vt:lpstr>
      <vt:lpstr>PowerPoint Presentation</vt:lpstr>
      <vt:lpstr>PowerPoint Presentation</vt:lpstr>
      <vt:lpstr>CONCEPTION</vt:lpstr>
      <vt:lpstr>EXECUTION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78</cp:revision>
  <dcterms:created xsi:type="dcterms:W3CDTF">2014-04-01T16:35:38Z</dcterms:created>
  <dcterms:modified xsi:type="dcterms:W3CDTF">2016-12-17T14:03:44Z</dcterms:modified>
</cp:coreProperties>
</file>